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22"/>
    <a:srgbClr val="DA181D"/>
    <a:srgbClr val="45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6" autoAdjust="0"/>
    <p:restoredTop sz="94226" autoAdjust="0"/>
  </p:normalViewPr>
  <p:slideViewPr>
    <p:cSldViewPr snapToGrid="0" showGuides="1">
      <p:cViewPr varScale="1">
        <p:scale>
          <a:sx n="79" d="100"/>
          <a:sy n="79" d="100"/>
        </p:scale>
        <p:origin x="108" y="1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3139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Серия медикаментов позволяет вести учет по срокам годности и вводить необходимые данные при оформлении первичных документов по движению запасов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5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25931"/>
            <a:ext cx="6015042" cy="771524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40864" y="540631"/>
            <a:ext cx="667445" cy="700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83081"/>
            <a:ext cx="6015042" cy="41148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2535316"/>
            <a:ext cx="6015042" cy="86868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11926" y="535577"/>
            <a:ext cx="724988" cy="718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360920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63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7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6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68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993600"/>
            <a:ext cx="7886700" cy="363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4767264"/>
            <a:ext cx="4152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5" r:id="rId4"/>
    <p:sldLayoutId id="2147483652" r:id="rId5"/>
    <p:sldLayoutId id="2147483656" r:id="rId6"/>
    <p:sldLayoutId id="2147483657" r:id="rId7"/>
    <p:sldLayoutId id="2147483654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4422" y="1543050"/>
            <a:ext cx="7023930" cy="1834133"/>
          </a:xfrm>
        </p:spPr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медикаментов по сериям и срокам годности с помощью «Госсектор: Бухгалтерия государственного учреждения для Казахстана»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803900" y="4206241"/>
            <a:ext cx="2693923" cy="475298"/>
          </a:xfrm>
        </p:spPr>
        <p:txBody>
          <a:bodyPr>
            <a:normAutofit/>
          </a:bodyPr>
          <a:lstStyle/>
          <a:p>
            <a:r>
              <a:rPr lang="ru-RU" dirty="0"/>
              <a:t>Методист 1 С-Рейтинг, ЦРОР</a:t>
            </a:r>
            <a:br>
              <a:rPr lang="ru-RU" dirty="0"/>
            </a:br>
            <a:r>
              <a:rPr lang="ru-RU" dirty="0"/>
              <a:t>Кенишева 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Выбытие медикаментов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794D2D"/>
                </a:solidFill>
                <a:latin typeface="Arial" charset="0"/>
                <a:cs typeface="Arial" charset="0"/>
              </a:rPr>
              <a:t>Реквизит «Серии медикаментов» для лекарственных средств является обязательным для заполнения при регистрации операций по выбытию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4" y="1357297"/>
            <a:ext cx="8172000" cy="33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«Ведомость остатков ТМЗ»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872633"/>
            <a:ext cx="8460000" cy="36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Мемориальный ордер № 13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4" y="860672"/>
            <a:ext cx="8388000" cy="36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«Материальная ведомость»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905638"/>
            <a:ext cx="8139024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Полезная информация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4" y="872641"/>
            <a:ext cx="713375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17183"/>
            <a:ext cx="8379824" cy="434340"/>
          </a:xfrm>
        </p:spPr>
        <p:txBody>
          <a:bodyPr>
            <a:normAutofit/>
          </a:bodyPr>
          <a:lstStyle/>
          <a:p>
            <a:r>
              <a:rPr lang="ru-RU" dirty="0"/>
              <a:t>Учет медикаментов по сериям и срокам годности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500" b="1" dirty="0"/>
              <a:t>Ведение учета медикаментов в соответствии с нормативно-правовыми актами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500" b="1" dirty="0"/>
              <a:t>Контроль по срокам годности лекарственных препаратов в различных подразделениях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500" b="1" dirty="0"/>
              <a:t>Соблюдение правил хранения медикаментов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500" b="1" dirty="0"/>
              <a:t>Формирование отчетов по движению лекарственных средств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22033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Учет медикаментов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 отраслевом решении </a:t>
            </a:r>
            <a:r>
              <a:rPr lang="ru-RU" b="1" dirty="0"/>
              <a:t>Госсектор: Бухгалтерия государственного учреждения для Казахстана ред. 4.0</a:t>
            </a:r>
            <a:r>
              <a:rPr lang="ru-RU" dirty="0"/>
              <a:t> данные о медикаментах вводятся в справочнике </a:t>
            </a:r>
            <a:r>
              <a:rPr lang="ru-RU" b="1" dirty="0" smtClean="0"/>
              <a:t>Номенклатура</a:t>
            </a:r>
          </a:p>
          <a:p>
            <a:endParaRPr lang="ru-RU" dirty="0"/>
          </a:p>
        </p:txBody>
      </p:sp>
      <p:pic>
        <p:nvPicPr>
          <p:cNvPr id="4" name="Рисунок 3" descr="C:\Users\t_kenisheva\Pictures\Screenpresso\2024-12-25_14h34_5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4" y="1629029"/>
            <a:ext cx="7128000" cy="29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Учет медикаментов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 создании номенклатуры медикаментов необходимо указать вид номенклатуры Медикаменты и перевязочные средства. При этом у вида номенклатуры должна быть указана Группа </a:t>
            </a:r>
            <a:r>
              <a:rPr lang="ru-RU" dirty="0" smtClean="0"/>
              <a:t>ТМЗ</a:t>
            </a:r>
          </a:p>
          <a:p>
            <a:endParaRPr lang="ru-RU" dirty="0"/>
          </a:p>
        </p:txBody>
      </p:sp>
      <p:pic>
        <p:nvPicPr>
          <p:cNvPr id="6" name="Рисунок 5" descr="E:\статьи\янв 2025\учет медикаментов\0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6" y="1767161"/>
            <a:ext cx="7272000" cy="29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5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Учет медикаментов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Серию медикаментов можно создать в карточке номенклатуры на закладке Серийные номера по кнопке </a:t>
            </a:r>
            <a:r>
              <a:rPr lang="ru-RU" dirty="0" smtClean="0"/>
              <a:t>Создать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4" y="1534922"/>
            <a:ext cx="7056000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Учет медикаментов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Созданные номенклатурные позиции серийных номеров автоматически переносятся в предопределенную группу номенклатуры </a:t>
            </a:r>
            <a:r>
              <a:rPr lang="ru-RU" b="1" dirty="0"/>
              <a:t>Серийные номера </a:t>
            </a:r>
            <a:r>
              <a:rPr lang="ru-RU" dirty="0"/>
              <a:t>по типу номенклатурной позиции </a:t>
            </a:r>
            <a:r>
              <a:rPr lang="ru-RU" b="1" dirty="0"/>
              <a:t>Серия медикамента</a:t>
            </a:r>
            <a:r>
              <a:rPr lang="ru-RU" dirty="0"/>
              <a:t>, вид номенклатуры </a:t>
            </a:r>
            <a:r>
              <a:rPr lang="ru-RU" b="1" dirty="0"/>
              <a:t>Товары приобретенные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C:\Users\t_kenisheva\Pictures\Screenpresso\0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1" y="1952879"/>
            <a:ext cx="7272000" cy="29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4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Счет учета медикаментов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cs typeface="Arial" charset="0"/>
              </a:rPr>
              <a:t>Учет медикаментов ведется на счете 1313 «Медикаменты и перевязочные средства»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5" y="1385903"/>
            <a:ext cx="6663239" cy="313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20" y="1114747"/>
            <a:ext cx="4032000" cy="239754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7143304" y="3529435"/>
            <a:ext cx="208472" cy="272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0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Поступление медикаментов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794D2D"/>
                </a:solidFill>
                <a:latin typeface="Arial" charset="0"/>
                <a:cs typeface="Arial" charset="0"/>
              </a:rPr>
              <a:t>Документы поступления формируют движения не по номенклатуре, а по серии медикаментов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4" y="1405516"/>
            <a:ext cx="8100000" cy="33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Перемещение медикаментов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794D2D"/>
                </a:solidFill>
                <a:latin typeface="Arial" charset="0"/>
                <a:cs typeface="Arial" charset="0"/>
              </a:rPr>
              <a:t>Документ формирует движения не по номенклатуре, а по серии медикаментов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372309"/>
            <a:ext cx="8072867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246</Words>
  <Application>Microsoft Office PowerPoint</Application>
  <PresentationFormat>Экран (16:9)</PresentationFormat>
  <Paragraphs>29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Тема Office</vt:lpstr>
      <vt:lpstr>Учет медикаментов по сериям и срокам годности с помощью «Госсектор: Бухгалтерия государственного учреждения для Казахстана»</vt:lpstr>
      <vt:lpstr>Учет медикаментов по сериям и срокам годности</vt:lpstr>
      <vt:lpstr>Учет медикаментов</vt:lpstr>
      <vt:lpstr>Учет медикаментов</vt:lpstr>
      <vt:lpstr>Учет медикаментов</vt:lpstr>
      <vt:lpstr>Учет медикаментов</vt:lpstr>
      <vt:lpstr>Счет учета медикаментов</vt:lpstr>
      <vt:lpstr>Поступление медикаментов</vt:lpstr>
      <vt:lpstr>Перемещение медикаментов</vt:lpstr>
      <vt:lpstr>Выбытие медикаментов</vt:lpstr>
      <vt:lpstr>Отчет «Ведомость остатков ТМЗ»</vt:lpstr>
      <vt:lpstr>Отчет Мемориальный ордер № 13 </vt:lpstr>
      <vt:lpstr>Отчет «Материальная ведомость»</vt:lpstr>
      <vt:lpstr>Полезная информация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Толкынай Б. Кенишева</cp:lastModifiedBy>
  <cp:revision>168</cp:revision>
  <dcterms:created xsi:type="dcterms:W3CDTF">2018-12-12T10:35:33Z</dcterms:created>
  <dcterms:modified xsi:type="dcterms:W3CDTF">2025-06-05T10:39:30Z</dcterms:modified>
</cp:coreProperties>
</file>